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F965-5AB9-41CB-9621-9822F06714F9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B4F-8C23-4629-B69C-394D5993385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F965-5AB9-41CB-9621-9822F06714F9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B4F-8C23-4629-B69C-394D59933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F965-5AB9-41CB-9621-9822F06714F9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B4F-8C23-4629-B69C-394D59933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F965-5AB9-41CB-9621-9822F06714F9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B4F-8C23-4629-B69C-394D5993385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F965-5AB9-41CB-9621-9822F06714F9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B4F-8C23-4629-B69C-394D59933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F965-5AB9-41CB-9621-9822F06714F9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B4F-8C23-4629-B69C-394D5993385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F965-5AB9-41CB-9621-9822F06714F9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B4F-8C23-4629-B69C-394D5993385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F965-5AB9-41CB-9621-9822F06714F9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B4F-8C23-4629-B69C-394D59933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F965-5AB9-41CB-9621-9822F06714F9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B4F-8C23-4629-B69C-394D59933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F965-5AB9-41CB-9621-9822F06714F9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B4F-8C23-4629-B69C-394D59933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2F965-5AB9-41CB-9621-9822F06714F9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B4F-8C23-4629-B69C-394D5993385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E2F965-5AB9-41CB-9621-9822F06714F9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B43FB4F-8C23-4629-B69C-394D5993385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11155" y="1098858"/>
            <a:ext cx="2400252" cy="1008112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glow rad="127000">
              <a:schemeClr val="accent1">
                <a:alpha val="18000"/>
              </a:schemeClr>
            </a:glow>
            <a:outerShdw blurRad="241300" dist="165100" dir="12300000" sx="106000" sy="106000" algn="ctr" rotWithShape="0">
              <a:schemeClr val="accent6"/>
            </a:outerShdw>
            <a:reflection stA="0" endPos="64000" dist="50800" dir="5400000" sy="-100000" algn="bl" rotWithShape="0"/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tlCol="0" anchor="ctr"/>
          <a:lstStyle/>
          <a:p>
            <a:pPr algn="ctr"/>
            <a:r>
              <a:rPr lang="ru-RU" b="1" dirty="0"/>
              <a:t>Т</a:t>
            </a:r>
            <a:r>
              <a:rPr lang="ru-RU" b="1" dirty="0" smtClean="0"/>
              <a:t>ранспортный налог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01128" y="1124744"/>
            <a:ext cx="2459197" cy="1008112"/>
          </a:xfrm>
          <a:prstGeom prst="roundRect">
            <a:avLst/>
          </a:prstGeom>
          <a:solidFill>
            <a:schemeClr val="accent3">
              <a:lumMod val="50000"/>
            </a:schemeClr>
          </a:solidFill>
          <a:effectLst>
            <a:outerShdw blurRad="165100" dist="101600" dir="13080000" sx="112000" sy="112000" algn="ctr" rotWithShape="0">
              <a:schemeClr val="accent3">
                <a:lumMod val="50000"/>
                <a:alpha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З</a:t>
            </a:r>
            <a:r>
              <a:rPr lang="ru-RU" b="1" dirty="0" smtClean="0"/>
              <a:t>емельный </a:t>
            </a:r>
          </a:p>
          <a:p>
            <a:pPr algn="ctr"/>
            <a:r>
              <a:rPr lang="ru-RU" b="1" dirty="0" smtClean="0"/>
              <a:t>налог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88224" y="1098858"/>
            <a:ext cx="2276481" cy="1008112"/>
          </a:xfrm>
          <a:prstGeom prst="roundRect">
            <a:avLst/>
          </a:prstGeom>
          <a:solidFill>
            <a:schemeClr val="accent5">
              <a:lumMod val="75000"/>
            </a:schemeClr>
          </a:solidFill>
          <a:effectLst>
            <a:outerShdw blurRad="114300" dist="76200" dir="13320000" sx="114000" sy="114000" algn="ctr" rotWithShape="0">
              <a:schemeClr val="accent5">
                <a:alpha val="7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Н</a:t>
            </a:r>
            <a:r>
              <a:rPr lang="ru-RU" b="1" dirty="0" smtClean="0"/>
              <a:t>алог на имущество </a:t>
            </a:r>
          </a:p>
          <a:p>
            <a:pPr algn="ctr"/>
            <a:r>
              <a:rPr lang="ru-RU" b="1" dirty="0" smtClean="0"/>
              <a:t>физических лиц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03198" y="0"/>
            <a:ext cx="8335113" cy="830997"/>
          </a:xfrm>
          <a:prstGeom prst="rect">
            <a:avLst/>
          </a:prstGeom>
          <a:noFill/>
          <a:effectLst>
            <a:outerShdw blurRad="190500" dist="914400" dir="11520000" sx="137000" sy="137000" algn="ctr" rotWithShape="0">
              <a:schemeClr val="bg1">
                <a:alpha val="37000"/>
              </a:schemeClr>
            </a:outerShdw>
            <a:reflection stA="0" endPos="65000" dist="50800" dir="5400000" sy="-100000" algn="bl" rotWithShape="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444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88900">
                    <a:schemeClr val="tx1"/>
                  </a:glow>
                  <a:outerShdw blurRad="41275" dist="444500" dir="7740000" sx="1000" sy="1000" algn="tl" rotWithShape="0">
                    <a:srgbClr val="000000">
                      <a:alpha val="56000"/>
                    </a:srgbClr>
                  </a:outerShdw>
                  <a:reflection endPos="0" dist="25400" dir="5400000" sy="-100000" algn="bl" rotWithShape="0"/>
                </a:effectLst>
              </a:rPr>
              <a:t>  </a:t>
            </a:r>
            <a:r>
              <a:rPr lang="ru-RU" sz="4800" b="1" dirty="0" smtClean="0">
                <a:ln w="444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88900">
                    <a:schemeClr val="tx1"/>
                  </a:glow>
                  <a:reflection endPos="0" dist="25400" dir="5400000" sy="-100000" algn="bl" rotWithShape="0"/>
                </a:effectLst>
              </a:rPr>
              <a:t>Время платить налоги</a:t>
            </a:r>
            <a:endParaRPr lang="ru-RU" sz="4400" b="1" dirty="0" smtClean="0">
              <a:ln w="4445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glow rad="88900">
                  <a:schemeClr val="tx1"/>
                </a:glow>
                <a:reflection endPos="0" dist="25400" dir="5400000" sy="-100000" algn="bl" rotWithShape="0"/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1065" y="4937685"/>
            <a:ext cx="897731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Платежные документы можно сформировать и </a:t>
            </a:r>
            <a:r>
              <a:rPr lang="ru-RU" sz="2000" b="1" dirty="0" smtClean="0">
                <a:solidFill>
                  <a:srgbClr val="FF0000"/>
                </a:solidFill>
              </a:rPr>
              <a:t>распечатать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 Личном кабинете налогоплательщика </a:t>
            </a:r>
            <a:r>
              <a:rPr lang="ru-RU" sz="2000" b="1" dirty="0">
                <a:solidFill>
                  <a:srgbClr val="FF0000"/>
                </a:solidFill>
              </a:rPr>
              <a:t>на </a:t>
            </a:r>
            <a:r>
              <a:rPr lang="ru-RU" sz="2000" b="1" dirty="0" smtClean="0">
                <a:solidFill>
                  <a:srgbClr val="FF0000"/>
                </a:solidFill>
              </a:rPr>
              <a:t>сайте</a:t>
            </a:r>
          </a:p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www.nalog.ru/rn23</a:t>
            </a:r>
            <a:r>
              <a:rPr lang="en-US" sz="2000" b="1" dirty="0">
                <a:solidFill>
                  <a:srgbClr val="00B050"/>
                </a:solidFill>
              </a:rPr>
              <a:t>/</a:t>
            </a:r>
          </a:p>
          <a:p>
            <a:pPr algn="ctr"/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71600" y="6107236"/>
            <a:ext cx="7200800" cy="601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Научись </a:t>
            </a:r>
            <a:r>
              <a:rPr lang="ru-RU" sz="2400" b="1" dirty="0" smtClean="0"/>
              <a:t>дружбе с налоговой службой!!!</a:t>
            </a:r>
            <a:endParaRPr lang="ru-RU" sz="2400" b="1" dirty="0"/>
          </a:p>
        </p:txBody>
      </p:sp>
      <p:pic>
        <p:nvPicPr>
          <p:cNvPr id="1026" name="Picture 2" descr="C:\Program Files\Microsoft Office\MEDIA\CAGCAT10\j021685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63" y="2330408"/>
            <a:ext cx="1826971" cy="833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ogram Files\Microsoft Office\MEDIA\CAGCAT10\j020546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3856" y="2171310"/>
            <a:ext cx="1818742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3429000"/>
            <a:ext cx="914399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Уважаемые налогоплательщики Краснодарского края, напоминаем Вам, что </a:t>
            </a:r>
            <a:r>
              <a:rPr lang="ru-RU" sz="2600" b="1" i="1" dirty="0">
                <a:solidFill>
                  <a:srgbClr val="FF0000"/>
                </a:solidFill>
              </a:rPr>
              <a:t>1-го ноября </a:t>
            </a:r>
            <a:r>
              <a:rPr lang="ru-RU" sz="2600" b="1" dirty="0" smtClean="0"/>
              <a:t>истекает срок уплаты налогов</a:t>
            </a:r>
            <a:endParaRPr lang="ru-RU" sz="26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484" y="2258399"/>
            <a:ext cx="1800199" cy="977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70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</TotalTime>
  <Words>48</Words>
  <Application>Microsoft Office PowerPoint</Application>
  <PresentationFormat>Экран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Щербак</dc:creator>
  <cp:lastModifiedBy>Лось</cp:lastModifiedBy>
  <cp:revision>31</cp:revision>
  <cp:lastPrinted>2014-09-11T05:16:33Z</cp:lastPrinted>
  <dcterms:created xsi:type="dcterms:W3CDTF">2014-09-10T09:50:08Z</dcterms:created>
  <dcterms:modified xsi:type="dcterms:W3CDTF">2014-09-11T05:24:56Z</dcterms:modified>
</cp:coreProperties>
</file>