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654" y="116632"/>
            <a:ext cx="89328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ДО 1 НОЯБРЯ 2014 ГОДА </a:t>
            </a:r>
            <a:r>
              <a:rPr lang="ru-RU" sz="2800" dirty="0" smtClean="0">
                <a:solidFill>
                  <a:srgbClr val="FF0000"/>
                </a:solidFill>
              </a:rPr>
              <a:t>КАЖДЫЙ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ЖИТЕЛЬ КРАСНОДАРСКОГО КРАЯ ОБЯЗАН ЗАПЛАТИТЬ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СВОИ </a:t>
            </a:r>
            <a:r>
              <a:rPr lang="ru-RU" sz="2800" dirty="0" smtClean="0">
                <a:solidFill>
                  <a:schemeClr val="bg1"/>
                </a:solidFill>
              </a:rPr>
              <a:t>ИМУЩЕСТВЕННЫЕ НАЛОГИ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O:\Терфинанс\_ОТМФ\Артюхов В.А\Презентации\4fb7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00331" y="3817407"/>
            <a:ext cx="3413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Налог на имущество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физических лиц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7215" y="3933056"/>
            <a:ext cx="22322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Земельный налог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7" name="Picture 3" descr="O:\Терфинанс\_ОТМФ\Артюхов В.А\Презентации\земельный-нало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192" y="1805363"/>
            <a:ext cx="266429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:\Терфинанс\_ОТМФ\Артюхов В.А\Презентации\transp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196" y="1799691"/>
            <a:ext cx="252028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65797" y="3909400"/>
            <a:ext cx="2520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2000" dirty="0" smtClean="0">
                <a:solidFill>
                  <a:schemeClr val="bg1"/>
                </a:solidFill>
              </a:rPr>
              <a:t>Транспортный налог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" name="Picture 2" descr="O:\Терфинанс\_ОТМФ\Артюхов В.А\Презентации\ycheloveychki-kartinki-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39493"/>
            <a:ext cx="1691680" cy="1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Блок-схема: память с посл. доступом 1"/>
          <p:cNvSpPr/>
          <p:nvPr/>
        </p:nvSpPr>
        <p:spPr>
          <a:xfrm>
            <a:off x="4545049" y="4351176"/>
            <a:ext cx="3051287" cy="1697570"/>
          </a:xfrm>
          <a:prstGeom prst="flowChartMagneticTap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rgbClr val="FF0000"/>
                </a:solidFill>
              </a:rPr>
              <a:t>Заплати налоги! Не пользуйся благами государства за счет других!</a:t>
            </a:r>
            <a:endParaRPr lang="ru-RU" sz="19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69" y="5334505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олее </a:t>
            </a:r>
            <a:r>
              <a:rPr lang="ru-RU" dirty="0">
                <a:solidFill>
                  <a:schemeClr val="bg1"/>
                </a:solidFill>
              </a:rPr>
              <a:t>подробная информация размещена на сайте Федеральной налоговой службы </a:t>
            </a:r>
            <a:r>
              <a:rPr lang="en-US" dirty="0">
                <a:solidFill>
                  <a:schemeClr val="bg1"/>
                </a:solidFill>
              </a:rPr>
              <a:t>www.nalog.ru/rn23/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51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46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Мазина В.В.</dc:creator>
  <cp:lastModifiedBy>Степанова </cp:lastModifiedBy>
  <cp:revision>14</cp:revision>
  <dcterms:created xsi:type="dcterms:W3CDTF">2014-09-10T09:51:49Z</dcterms:created>
  <dcterms:modified xsi:type="dcterms:W3CDTF">2014-09-11T05:05:54Z</dcterms:modified>
</cp:coreProperties>
</file>